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rawing1.xml" ContentType="application/vnd.ms-office.drawingml.diagramDrawing+xml"/>
  <Override PartName="/ppt/diagrams/drawing2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7" r:id="rId9"/>
    <p:sldId id="266" r:id="rId10"/>
    <p:sldId id="261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77" d="100"/>
          <a:sy n="77" d="100"/>
        </p:scale>
        <p:origin x="-120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7" Type="http://schemas.openxmlformats.org/officeDocument/2006/relationships/slide" Target="slides/slide6.xml"/><Relationship Id="rId16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51ED9-A372-446D-94C9-EEAD48826D1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5F2502-E4A4-4262-ADE6-940A915079E2}">
      <dgm:prSet phldrT="[Text]"/>
      <dgm:spPr/>
      <dgm:t>
        <a:bodyPr/>
        <a:lstStyle/>
        <a:p>
          <a:r>
            <a:rPr lang="en-US" dirty="0" smtClean="0"/>
            <a:t>Threats</a:t>
          </a:r>
          <a:endParaRPr lang="en-US" dirty="0"/>
        </a:p>
      </dgm:t>
    </dgm:pt>
    <dgm:pt modelId="{EE115DA5-32A7-4CE9-900F-09423B84EDBD}" type="parTrans" cxnId="{DDB8B2B0-5064-409A-A602-F76F7FEB6FFF}">
      <dgm:prSet/>
      <dgm:spPr/>
      <dgm:t>
        <a:bodyPr/>
        <a:lstStyle/>
        <a:p>
          <a:endParaRPr lang="en-US"/>
        </a:p>
      </dgm:t>
    </dgm:pt>
    <dgm:pt modelId="{8C89AECE-85BD-415A-AEDC-351DA05C9578}" type="sibTrans" cxnId="{DDB8B2B0-5064-409A-A602-F76F7FEB6FFF}">
      <dgm:prSet/>
      <dgm:spPr/>
      <dgm:t>
        <a:bodyPr/>
        <a:lstStyle/>
        <a:p>
          <a:endParaRPr lang="en-US"/>
        </a:p>
      </dgm:t>
    </dgm:pt>
    <dgm:pt modelId="{34CC043F-6110-43CD-833C-E526B8D639BC}">
      <dgm:prSet phldrT="[Text]" custT="1"/>
      <dgm:spPr/>
      <dgm:t>
        <a:bodyPr/>
        <a:lstStyle/>
        <a:p>
          <a:r>
            <a:rPr lang="en-US" sz="2000" dirty="0" smtClean="0"/>
            <a:t>Determinants of strategy</a:t>
          </a:r>
          <a:endParaRPr lang="en-US" sz="2000" dirty="0"/>
        </a:p>
      </dgm:t>
    </dgm:pt>
    <dgm:pt modelId="{DBCA0E91-5F9B-4DB0-B957-8D482B733602}" type="parTrans" cxnId="{1D6B3C4A-B0CD-4628-83CA-3C7CDCDAA6E7}">
      <dgm:prSet/>
      <dgm:spPr/>
      <dgm:t>
        <a:bodyPr/>
        <a:lstStyle/>
        <a:p>
          <a:endParaRPr lang="en-US"/>
        </a:p>
      </dgm:t>
    </dgm:pt>
    <dgm:pt modelId="{AA3A9E85-B3F7-4C2F-B596-C2639B12AB45}" type="sibTrans" cxnId="{1D6B3C4A-B0CD-4628-83CA-3C7CDCDAA6E7}">
      <dgm:prSet/>
      <dgm:spPr/>
      <dgm:t>
        <a:bodyPr/>
        <a:lstStyle/>
        <a:p>
          <a:endParaRPr lang="en-US"/>
        </a:p>
      </dgm:t>
    </dgm:pt>
    <dgm:pt modelId="{E6C3D2DE-6885-42AB-A4DC-145F9ECEB324}">
      <dgm:prSet phldrT="[Text]"/>
      <dgm:spPr/>
      <dgm:t>
        <a:bodyPr/>
        <a:lstStyle/>
        <a:p>
          <a:r>
            <a:rPr lang="en-US" dirty="0" smtClean="0"/>
            <a:t>Skills, capabilities and resources</a:t>
          </a:r>
          <a:endParaRPr lang="en-US" dirty="0"/>
        </a:p>
      </dgm:t>
    </dgm:pt>
    <dgm:pt modelId="{6B8159AE-44D8-4B67-AD3C-AB68B6ED3D23}" type="parTrans" cxnId="{E53F6A87-2BB0-4A0F-9281-F82C2F8803F4}">
      <dgm:prSet/>
      <dgm:spPr/>
      <dgm:t>
        <a:bodyPr/>
        <a:lstStyle/>
        <a:p>
          <a:endParaRPr lang="en-US"/>
        </a:p>
      </dgm:t>
    </dgm:pt>
    <dgm:pt modelId="{36DA25FA-9FDA-40E1-BDF1-5B210FCB5483}" type="sibTrans" cxnId="{E53F6A87-2BB0-4A0F-9281-F82C2F8803F4}">
      <dgm:prSet/>
      <dgm:spPr/>
      <dgm:t>
        <a:bodyPr/>
        <a:lstStyle/>
        <a:p>
          <a:endParaRPr lang="en-US"/>
        </a:p>
      </dgm:t>
    </dgm:pt>
    <dgm:pt modelId="{10BF1D78-8532-4ED4-ACBB-756217605132}">
      <dgm:prSet phldrT="[Text]"/>
      <dgm:spPr/>
      <dgm:t>
        <a:bodyPr/>
        <a:lstStyle/>
        <a:p>
          <a:r>
            <a:rPr lang="en-US" dirty="0" smtClean="0"/>
            <a:t>Best fit strategy</a:t>
          </a:r>
          <a:endParaRPr lang="en-US" dirty="0"/>
        </a:p>
      </dgm:t>
    </dgm:pt>
    <dgm:pt modelId="{88607449-A952-4A10-9407-BE670624FBBF}" type="parTrans" cxnId="{4A6F3801-702C-44E6-B800-2450EC92F01B}">
      <dgm:prSet/>
      <dgm:spPr/>
      <dgm:t>
        <a:bodyPr/>
        <a:lstStyle/>
        <a:p>
          <a:endParaRPr lang="en-US"/>
        </a:p>
      </dgm:t>
    </dgm:pt>
    <dgm:pt modelId="{22424229-FA20-4462-B053-8426B9C92372}" type="sibTrans" cxnId="{4A6F3801-702C-44E6-B800-2450EC92F01B}">
      <dgm:prSet/>
      <dgm:spPr/>
      <dgm:t>
        <a:bodyPr/>
        <a:lstStyle/>
        <a:p>
          <a:endParaRPr lang="en-US"/>
        </a:p>
      </dgm:t>
    </dgm:pt>
    <dgm:pt modelId="{5256C1CB-A7CF-4F37-8F13-EF9B2205AA08}">
      <dgm:prSet phldrT="[Text]"/>
      <dgm:spPr/>
      <dgm:t>
        <a:bodyPr/>
        <a:lstStyle/>
        <a:p>
          <a:r>
            <a:rPr lang="en-US" dirty="0" smtClean="0"/>
            <a:t>Culture, core beliefs and  business philosophy</a:t>
          </a:r>
          <a:endParaRPr lang="en-US" dirty="0"/>
        </a:p>
      </dgm:t>
    </dgm:pt>
    <dgm:pt modelId="{68781234-DD76-4727-A657-A61803668BF4}" type="parTrans" cxnId="{3A59AD04-0787-4752-B4C4-12EA561AA6A9}">
      <dgm:prSet/>
      <dgm:spPr/>
      <dgm:t>
        <a:bodyPr/>
        <a:lstStyle/>
        <a:p>
          <a:endParaRPr lang="en-US"/>
        </a:p>
      </dgm:t>
    </dgm:pt>
    <dgm:pt modelId="{2D823B98-E621-4D16-8642-93562889855A}" type="sibTrans" cxnId="{3A59AD04-0787-4752-B4C4-12EA561AA6A9}">
      <dgm:prSet/>
      <dgm:spPr/>
      <dgm:t>
        <a:bodyPr/>
        <a:lstStyle/>
        <a:p>
          <a:endParaRPr lang="en-US"/>
        </a:p>
      </dgm:t>
    </dgm:pt>
    <dgm:pt modelId="{FBEB98D2-C2DC-40BC-8C5F-9E6892703229}">
      <dgm:prSet phldrT="[Text]"/>
      <dgm:spPr/>
      <dgm:t>
        <a:bodyPr/>
        <a:lstStyle/>
        <a:p>
          <a:r>
            <a:rPr lang="en-US" dirty="0" smtClean="0"/>
            <a:t>Societal, political, regulatory and economic constraints</a:t>
          </a:r>
          <a:endParaRPr lang="en-US" dirty="0"/>
        </a:p>
      </dgm:t>
    </dgm:pt>
    <dgm:pt modelId="{CDB6ECEB-D48F-464B-BA48-B6E4A128F674}" type="parTrans" cxnId="{952B7A86-0D10-4470-A2F0-7BF66DE0C068}">
      <dgm:prSet/>
      <dgm:spPr/>
      <dgm:t>
        <a:bodyPr/>
        <a:lstStyle/>
        <a:p>
          <a:endParaRPr lang="en-US"/>
        </a:p>
      </dgm:t>
    </dgm:pt>
    <dgm:pt modelId="{F69B0AA4-6F39-4D5E-9F6B-AAF1FE2359C8}" type="sibTrans" cxnId="{952B7A86-0D10-4470-A2F0-7BF66DE0C068}">
      <dgm:prSet/>
      <dgm:spPr/>
      <dgm:t>
        <a:bodyPr/>
        <a:lstStyle/>
        <a:p>
          <a:endParaRPr lang="en-US"/>
        </a:p>
      </dgm:t>
    </dgm:pt>
    <dgm:pt modelId="{C782D8A6-9024-4C5E-B7C3-09DEF55E894B}">
      <dgm:prSet phldrT="[Text]"/>
      <dgm:spPr/>
      <dgm:t>
        <a:bodyPr/>
        <a:lstStyle/>
        <a:p>
          <a:r>
            <a:rPr lang="en-US" dirty="0" smtClean="0"/>
            <a:t>Values, aspirations and vision of key executive</a:t>
          </a:r>
          <a:endParaRPr lang="en-US" dirty="0"/>
        </a:p>
      </dgm:t>
    </dgm:pt>
    <dgm:pt modelId="{229CC03D-A416-4184-BBDA-8A9A91C68D99}" type="parTrans" cxnId="{554C4D5C-AEE9-4140-8391-C98128A14975}">
      <dgm:prSet/>
      <dgm:spPr/>
      <dgm:t>
        <a:bodyPr/>
        <a:lstStyle/>
        <a:p>
          <a:endParaRPr lang="en-US"/>
        </a:p>
      </dgm:t>
    </dgm:pt>
    <dgm:pt modelId="{0CFEDBC2-C90B-4FF4-89D7-3E81B579F8D5}" type="sibTrans" cxnId="{554C4D5C-AEE9-4140-8391-C98128A14975}">
      <dgm:prSet/>
      <dgm:spPr/>
      <dgm:t>
        <a:bodyPr/>
        <a:lstStyle/>
        <a:p>
          <a:endParaRPr lang="en-US"/>
        </a:p>
      </dgm:t>
    </dgm:pt>
    <dgm:pt modelId="{BB68F219-8DF1-42E8-AAE5-A0E258DB52EF}">
      <dgm:prSet phldrT="[Text]"/>
      <dgm:spPr/>
      <dgm:t>
        <a:bodyPr/>
        <a:lstStyle/>
        <a:p>
          <a:r>
            <a:rPr lang="en-US" dirty="0" smtClean="0"/>
            <a:t>Identification of strategic options</a:t>
          </a:r>
          <a:endParaRPr lang="en-US" dirty="0"/>
        </a:p>
      </dgm:t>
    </dgm:pt>
    <dgm:pt modelId="{D402BA2E-F477-4D02-A79C-86C00B2134DA}" type="parTrans" cxnId="{69B8EBDD-48DB-4C51-AB85-DDC6BA8529F8}">
      <dgm:prSet/>
      <dgm:spPr/>
      <dgm:t>
        <a:bodyPr/>
        <a:lstStyle/>
        <a:p>
          <a:endParaRPr lang="en-US"/>
        </a:p>
      </dgm:t>
    </dgm:pt>
    <dgm:pt modelId="{8574B9DB-2EFF-4FB2-ADE4-CBCCCC99C39D}" type="sibTrans" cxnId="{69B8EBDD-48DB-4C51-AB85-DDC6BA8529F8}">
      <dgm:prSet/>
      <dgm:spPr/>
      <dgm:t>
        <a:bodyPr/>
        <a:lstStyle/>
        <a:p>
          <a:endParaRPr lang="en-US"/>
        </a:p>
      </dgm:t>
    </dgm:pt>
    <dgm:pt modelId="{0C2BFFAD-3AC7-4054-9B8F-77856256CDF9}">
      <dgm:prSet phldrT="[Text]"/>
      <dgm:spPr/>
      <dgm:t>
        <a:bodyPr/>
        <a:lstStyle/>
        <a:p>
          <a:r>
            <a:rPr lang="en-US" dirty="0" smtClean="0"/>
            <a:t>Opportunity and industrial attractiveness</a:t>
          </a:r>
          <a:endParaRPr lang="en-US" dirty="0"/>
        </a:p>
      </dgm:t>
    </dgm:pt>
    <dgm:pt modelId="{D28E0696-903F-4EBD-A6F1-27B483548243}" type="sibTrans" cxnId="{DFA6129D-F705-4822-B5B8-8AC51B273F37}">
      <dgm:prSet/>
      <dgm:spPr/>
      <dgm:t>
        <a:bodyPr/>
        <a:lstStyle/>
        <a:p>
          <a:endParaRPr lang="en-US"/>
        </a:p>
      </dgm:t>
    </dgm:pt>
    <dgm:pt modelId="{1F6CDBF7-6A2C-4F19-9A54-DF5162CFD13C}" type="parTrans" cxnId="{DFA6129D-F705-4822-B5B8-8AC51B273F37}">
      <dgm:prSet/>
      <dgm:spPr/>
      <dgm:t>
        <a:bodyPr/>
        <a:lstStyle/>
        <a:p>
          <a:endParaRPr lang="en-US"/>
        </a:p>
      </dgm:t>
    </dgm:pt>
    <dgm:pt modelId="{BDD63D05-96DB-467F-AC57-800B95340A73}" type="pres">
      <dgm:prSet presAssocID="{1EA51ED9-A372-446D-94C9-EEAD48826D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EFCEE0-5B27-4CA9-8935-8BC7C23731FA}" type="pres">
      <dgm:prSet presAssocID="{0C2BFFAD-3AC7-4054-9B8F-77856256CDF9}" presName="node" presStyleLbl="node1" presStyleIdx="0" presStyleCnt="9" custScaleX="26252" custScaleY="39118" custLinFactNeighborX="-565" custLinFactNeighborY="6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4A04-7989-4405-8C3E-2DDA49D83E47}" type="pres">
      <dgm:prSet presAssocID="{D28E0696-903F-4EBD-A6F1-27B483548243}" presName="sibTrans" presStyleCnt="0"/>
      <dgm:spPr/>
    </dgm:pt>
    <dgm:pt modelId="{BC35EB6F-EC09-4259-9514-D77D9EE0C6D8}" type="pres">
      <dgm:prSet presAssocID="{E55F2502-E4A4-4262-ADE6-940A915079E2}" presName="node" presStyleLbl="node1" presStyleIdx="1" presStyleCnt="9" custScaleX="32045" custScaleY="39181" custLinFactNeighborX="-2743" custLinFactNeighborY="6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0E585-91DF-4A14-BAAB-7B9AA39A0920}" type="pres">
      <dgm:prSet presAssocID="{8C89AECE-85BD-415A-AEDC-351DA05C9578}" presName="sibTrans" presStyleCnt="0"/>
      <dgm:spPr/>
    </dgm:pt>
    <dgm:pt modelId="{A42477B6-E392-48CB-ABE1-632ED8C2B077}" type="pres">
      <dgm:prSet presAssocID="{34CC043F-6110-43CD-833C-E526B8D639BC}" presName="node" presStyleLbl="node1" presStyleIdx="2" presStyleCnt="9" custScaleX="95203" custScaleY="49855" custLinFactNeighborX="-77442" custLinFactNeighborY="63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2C08-22E1-47E5-A100-3249715985BC}" type="pres">
      <dgm:prSet presAssocID="{AA3A9E85-B3F7-4C2F-B596-C2639B12AB45}" presName="sibTrans" presStyleCnt="0"/>
      <dgm:spPr/>
    </dgm:pt>
    <dgm:pt modelId="{22FAED66-BAF3-4811-9D13-A077ECB55B70}" type="pres">
      <dgm:prSet presAssocID="{E6C3D2DE-6885-42AB-A4DC-145F9ECEB324}" presName="node" presStyleLbl="node1" presStyleIdx="3" presStyleCnt="9" custScaleX="24231" custScaleY="46992" custLinFactNeighborX="707" custLinFactNeighborY="58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9DA7C-058E-445D-A62C-FD87CBE7481A}" type="pres">
      <dgm:prSet presAssocID="{36DA25FA-9FDA-40E1-BDF1-5B210FCB5483}" presName="sibTrans" presStyleCnt="0"/>
      <dgm:spPr/>
    </dgm:pt>
    <dgm:pt modelId="{6C34AA1D-FB59-4BBB-9737-AA554BC85FD0}" type="pres">
      <dgm:prSet presAssocID="{10BF1D78-8532-4ED4-ACBB-756217605132}" presName="node" presStyleLbl="node1" presStyleIdx="4" presStyleCnt="9" custScaleX="24231" custScaleY="46992" custLinFactNeighborX="97977" custLinFactNeighborY="-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50773-A651-451E-B352-3F22AF0CD2A4}" type="pres">
      <dgm:prSet presAssocID="{22424229-FA20-4462-B053-8426B9C92372}" presName="sibTrans" presStyleCnt="0"/>
      <dgm:spPr/>
    </dgm:pt>
    <dgm:pt modelId="{0C0B8672-E7EF-4FC9-BE55-6447AC5AD503}" type="pres">
      <dgm:prSet presAssocID="{5256C1CB-A7CF-4F37-8F13-EF9B2205AA08}" presName="node" presStyleLbl="node1" presStyleIdx="5" presStyleCnt="9" custScaleX="24231" custScaleY="46992" custLinFactNeighborX="-33043" custLinFactNeighborY="58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6D3B1-84B9-4474-A7CE-3FAE4E024B03}" type="pres">
      <dgm:prSet presAssocID="{2D823B98-E621-4D16-8642-93562889855A}" presName="sibTrans" presStyleCnt="0"/>
      <dgm:spPr/>
    </dgm:pt>
    <dgm:pt modelId="{73783BF8-069A-4810-A7FA-0AD4FE3AF8A9}" type="pres">
      <dgm:prSet presAssocID="{FBEB98D2-C2DC-40BC-8C5F-9E6892703229}" presName="node" presStyleLbl="node1" presStyleIdx="6" presStyleCnt="9" custScaleX="29719" custScaleY="38193" custLinFactNeighborX="-31439" custLinFactNeighborY="-59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3E49A-6F9A-40F5-9C75-51D0447216AD}" type="pres">
      <dgm:prSet presAssocID="{F69B0AA4-6F39-4D5E-9F6B-AAF1FE2359C8}" presName="sibTrans" presStyleCnt="0"/>
      <dgm:spPr/>
    </dgm:pt>
    <dgm:pt modelId="{9CEA6D9E-FADD-4886-8A8A-BCD2EF7CF14F}" type="pres">
      <dgm:prSet presAssocID="{C782D8A6-9024-4C5E-B7C3-09DEF55E894B}" presName="node" presStyleLbl="node1" presStyleIdx="7" presStyleCnt="9" custScaleX="24231" custScaleY="46992" custLinFactNeighborX="-70893" custLinFactNeighborY="58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F9D80-8436-4AD5-83E8-D98232B4BD42}" type="pres">
      <dgm:prSet presAssocID="{0CFEDBC2-C90B-4FF4-89D7-3E81B579F8D5}" presName="sibTrans" presStyleCnt="0"/>
      <dgm:spPr/>
    </dgm:pt>
    <dgm:pt modelId="{B2AD7314-7C62-43F8-A3F6-1E77323F13EC}" type="pres">
      <dgm:prSet presAssocID="{BB68F219-8DF1-42E8-AAE5-A0E258DB52EF}" presName="node" presStyleLbl="node1" presStyleIdx="8" presStyleCnt="9" custScaleX="24042" custScaleY="46992" custLinFactNeighborX="29377" custLinFactNeighborY="-62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59AD04-0787-4752-B4C4-12EA561AA6A9}" srcId="{1EA51ED9-A372-446D-94C9-EEAD48826D11}" destId="{5256C1CB-A7CF-4F37-8F13-EF9B2205AA08}" srcOrd="5" destOrd="0" parTransId="{68781234-DD76-4727-A657-A61803668BF4}" sibTransId="{2D823B98-E621-4D16-8642-93562889855A}"/>
    <dgm:cxn modelId="{952B7A86-0D10-4470-A2F0-7BF66DE0C068}" srcId="{1EA51ED9-A372-446D-94C9-EEAD48826D11}" destId="{FBEB98D2-C2DC-40BC-8C5F-9E6892703229}" srcOrd="6" destOrd="0" parTransId="{CDB6ECEB-D48F-464B-BA48-B6E4A128F674}" sibTransId="{F69B0AA4-6F39-4D5E-9F6B-AAF1FE2359C8}"/>
    <dgm:cxn modelId="{DFA6129D-F705-4822-B5B8-8AC51B273F37}" srcId="{1EA51ED9-A372-446D-94C9-EEAD48826D11}" destId="{0C2BFFAD-3AC7-4054-9B8F-77856256CDF9}" srcOrd="0" destOrd="0" parTransId="{1F6CDBF7-6A2C-4F19-9A54-DF5162CFD13C}" sibTransId="{D28E0696-903F-4EBD-A6F1-27B483548243}"/>
    <dgm:cxn modelId="{4E0C4CA0-DC2E-4888-8EEF-274E74AF0505}" type="presOf" srcId="{0C2BFFAD-3AC7-4054-9B8F-77856256CDF9}" destId="{66EFCEE0-5B27-4CA9-8935-8BC7C23731FA}" srcOrd="0" destOrd="0" presId="urn:microsoft.com/office/officeart/2005/8/layout/default#1"/>
    <dgm:cxn modelId="{E53F6A87-2BB0-4A0F-9281-F82C2F8803F4}" srcId="{1EA51ED9-A372-446D-94C9-EEAD48826D11}" destId="{E6C3D2DE-6885-42AB-A4DC-145F9ECEB324}" srcOrd="3" destOrd="0" parTransId="{6B8159AE-44D8-4B67-AD3C-AB68B6ED3D23}" sibTransId="{36DA25FA-9FDA-40E1-BDF1-5B210FCB5483}"/>
    <dgm:cxn modelId="{EBA084F7-ED6F-4AC6-BB23-6C60540DBC3B}" type="presOf" srcId="{E55F2502-E4A4-4262-ADE6-940A915079E2}" destId="{BC35EB6F-EC09-4259-9514-D77D9EE0C6D8}" srcOrd="0" destOrd="0" presId="urn:microsoft.com/office/officeart/2005/8/layout/default#1"/>
    <dgm:cxn modelId="{A4660E54-B4BA-4B40-A345-88293ED01140}" type="presOf" srcId="{E6C3D2DE-6885-42AB-A4DC-145F9ECEB324}" destId="{22FAED66-BAF3-4811-9D13-A077ECB55B70}" srcOrd="0" destOrd="0" presId="urn:microsoft.com/office/officeart/2005/8/layout/default#1"/>
    <dgm:cxn modelId="{97FE46C4-86BB-4FE5-B6C4-9F954FC2A224}" type="presOf" srcId="{10BF1D78-8532-4ED4-ACBB-756217605132}" destId="{6C34AA1D-FB59-4BBB-9737-AA554BC85FD0}" srcOrd="0" destOrd="0" presId="urn:microsoft.com/office/officeart/2005/8/layout/default#1"/>
    <dgm:cxn modelId="{4A6F3801-702C-44E6-B800-2450EC92F01B}" srcId="{1EA51ED9-A372-446D-94C9-EEAD48826D11}" destId="{10BF1D78-8532-4ED4-ACBB-756217605132}" srcOrd="4" destOrd="0" parTransId="{88607449-A952-4A10-9407-BE670624FBBF}" sibTransId="{22424229-FA20-4462-B053-8426B9C92372}"/>
    <dgm:cxn modelId="{FDC3AB87-68E4-4D9B-9561-6AFF57D8C65E}" type="presOf" srcId="{34CC043F-6110-43CD-833C-E526B8D639BC}" destId="{A42477B6-E392-48CB-ABE1-632ED8C2B077}" srcOrd="0" destOrd="0" presId="urn:microsoft.com/office/officeart/2005/8/layout/default#1"/>
    <dgm:cxn modelId="{69B8EBDD-48DB-4C51-AB85-DDC6BA8529F8}" srcId="{1EA51ED9-A372-446D-94C9-EEAD48826D11}" destId="{BB68F219-8DF1-42E8-AAE5-A0E258DB52EF}" srcOrd="8" destOrd="0" parTransId="{D402BA2E-F477-4D02-A79C-86C00B2134DA}" sibTransId="{8574B9DB-2EFF-4FB2-ADE4-CBCCCC99C39D}"/>
    <dgm:cxn modelId="{BFBD4F99-A729-47D4-8D44-E7A7305AD258}" type="presOf" srcId="{FBEB98D2-C2DC-40BC-8C5F-9E6892703229}" destId="{73783BF8-069A-4810-A7FA-0AD4FE3AF8A9}" srcOrd="0" destOrd="0" presId="urn:microsoft.com/office/officeart/2005/8/layout/default#1"/>
    <dgm:cxn modelId="{554C4D5C-AEE9-4140-8391-C98128A14975}" srcId="{1EA51ED9-A372-446D-94C9-EEAD48826D11}" destId="{C782D8A6-9024-4C5E-B7C3-09DEF55E894B}" srcOrd="7" destOrd="0" parTransId="{229CC03D-A416-4184-BBDA-8A9A91C68D99}" sibTransId="{0CFEDBC2-C90B-4FF4-89D7-3E81B579F8D5}"/>
    <dgm:cxn modelId="{D35F943B-D751-4194-ABAD-0E085E167CAF}" type="presOf" srcId="{C782D8A6-9024-4C5E-B7C3-09DEF55E894B}" destId="{9CEA6D9E-FADD-4886-8A8A-BCD2EF7CF14F}" srcOrd="0" destOrd="0" presId="urn:microsoft.com/office/officeart/2005/8/layout/default#1"/>
    <dgm:cxn modelId="{DE22ACD1-09E0-4376-8952-1C7DF3F4D4E4}" type="presOf" srcId="{5256C1CB-A7CF-4F37-8F13-EF9B2205AA08}" destId="{0C0B8672-E7EF-4FC9-BE55-6447AC5AD503}" srcOrd="0" destOrd="0" presId="urn:microsoft.com/office/officeart/2005/8/layout/default#1"/>
    <dgm:cxn modelId="{5E065E3B-F67A-4C6A-B740-9A4BF3DC1377}" type="presOf" srcId="{BB68F219-8DF1-42E8-AAE5-A0E258DB52EF}" destId="{B2AD7314-7C62-43F8-A3F6-1E77323F13EC}" srcOrd="0" destOrd="0" presId="urn:microsoft.com/office/officeart/2005/8/layout/default#1"/>
    <dgm:cxn modelId="{DDB8B2B0-5064-409A-A602-F76F7FEB6FFF}" srcId="{1EA51ED9-A372-446D-94C9-EEAD48826D11}" destId="{E55F2502-E4A4-4262-ADE6-940A915079E2}" srcOrd="1" destOrd="0" parTransId="{EE115DA5-32A7-4CE9-900F-09423B84EDBD}" sibTransId="{8C89AECE-85BD-415A-AEDC-351DA05C9578}"/>
    <dgm:cxn modelId="{1D6B3C4A-B0CD-4628-83CA-3C7CDCDAA6E7}" srcId="{1EA51ED9-A372-446D-94C9-EEAD48826D11}" destId="{34CC043F-6110-43CD-833C-E526B8D639BC}" srcOrd="2" destOrd="0" parTransId="{DBCA0E91-5F9B-4DB0-B957-8D482B733602}" sibTransId="{AA3A9E85-B3F7-4C2F-B596-C2639B12AB45}"/>
    <dgm:cxn modelId="{C5EAEDB2-F49D-4FBB-AD4C-7ADB16F82F30}" type="presOf" srcId="{1EA51ED9-A372-446D-94C9-EEAD48826D11}" destId="{BDD63D05-96DB-467F-AC57-800B95340A73}" srcOrd="0" destOrd="0" presId="urn:microsoft.com/office/officeart/2005/8/layout/default#1"/>
    <dgm:cxn modelId="{0ECEE6C6-C684-4ECE-B691-986F0CD216B9}" type="presParOf" srcId="{BDD63D05-96DB-467F-AC57-800B95340A73}" destId="{66EFCEE0-5B27-4CA9-8935-8BC7C23731FA}" srcOrd="0" destOrd="0" presId="urn:microsoft.com/office/officeart/2005/8/layout/default#1"/>
    <dgm:cxn modelId="{BD824B13-75D7-4F11-9CB6-88F408A0BEA4}" type="presParOf" srcId="{BDD63D05-96DB-467F-AC57-800B95340A73}" destId="{8F864A04-7989-4405-8C3E-2DDA49D83E47}" srcOrd="1" destOrd="0" presId="urn:microsoft.com/office/officeart/2005/8/layout/default#1"/>
    <dgm:cxn modelId="{AB127C36-5856-4562-BCE2-9267F0FB9CF9}" type="presParOf" srcId="{BDD63D05-96DB-467F-AC57-800B95340A73}" destId="{BC35EB6F-EC09-4259-9514-D77D9EE0C6D8}" srcOrd="2" destOrd="0" presId="urn:microsoft.com/office/officeart/2005/8/layout/default#1"/>
    <dgm:cxn modelId="{89A11F83-07AB-4536-89D7-CB737AAB4D93}" type="presParOf" srcId="{BDD63D05-96DB-467F-AC57-800B95340A73}" destId="{6D50E585-91DF-4A14-BAAB-7B9AA39A0920}" srcOrd="3" destOrd="0" presId="urn:microsoft.com/office/officeart/2005/8/layout/default#1"/>
    <dgm:cxn modelId="{6677D7F9-84F1-4841-AB54-72C3F2E0D15A}" type="presParOf" srcId="{BDD63D05-96DB-467F-AC57-800B95340A73}" destId="{A42477B6-E392-48CB-ABE1-632ED8C2B077}" srcOrd="4" destOrd="0" presId="urn:microsoft.com/office/officeart/2005/8/layout/default#1"/>
    <dgm:cxn modelId="{255BEF1E-F2DA-4E41-BDC5-FFFEFE1F823B}" type="presParOf" srcId="{BDD63D05-96DB-467F-AC57-800B95340A73}" destId="{09CD2C08-22E1-47E5-A100-3249715985BC}" srcOrd="5" destOrd="0" presId="urn:microsoft.com/office/officeart/2005/8/layout/default#1"/>
    <dgm:cxn modelId="{B7B26580-3207-4B53-9711-517FA2E4A404}" type="presParOf" srcId="{BDD63D05-96DB-467F-AC57-800B95340A73}" destId="{22FAED66-BAF3-4811-9D13-A077ECB55B70}" srcOrd="6" destOrd="0" presId="urn:microsoft.com/office/officeart/2005/8/layout/default#1"/>
    <dgm:cxn modelId="{449DE630-3E67-4F51-9155-1D7D59D98D75}" type="presParOf" srcId="{BDD63D05-96DB-467F-AC57-800B95340A73}" destId="{EB29DA7C-058E-445D-A62C-FD87CBE7481A}" srcOrd="7" destOrd="0" presId="urn:microsoft.com/office/officeart/2005/8/layout/default#1"/>
    <dgm:cxn modelId="{472BA249-0DD6-4AAB-AC48-3C667376C52D}" type="presParOf" srcId="{BDD63D05-96DB-467F-AC57-800B95340A73}" destId="{6C34AA1D-FB59-4BBB-9737-AA554BC85FD0}" srcOrd="8" destOrd="0" presId="urn:microsoft.com/office/officeart/2005/8/layout/default#1"/>
    <dgm:cxn modelId="{CA47CF4E-3F2E-419B-9BD6-CD25E67CF788}" type="presParOf" srcId="{BDD63D05-96DB-467F-AC57-800B95340A73}" destId="{32350773-A651-451E-B352-3F22AF0CD2A4}" srcOrd="9" destOrd="0" presId="urn:microsoft.com/office/officeart/2005/8/layout/default#1"/>
    <dgm:cxn modelId="{2B07ED5B-26C6-4618-94D3-97C7ED6956EE}" type="presParOf" srcId="{BDD63D05-96DB-467F-AC57-800B95340A73}" destId="{0C0B8672-E7EF-4FC9-BE55-6447AC5AD503}" srcOrd="10" destOrd="0" presId="urn:microsoft.com/office/officeart/2005/8/layout/default#1"/>
    <dgm:cxn modelId="{91BFDF1C-2DB5-48BA-A127-23666CF16C96}" type="presParOf" srcId="{BDD63D05-96DB-467F-AC57-800B95340A73}" destId="{8266D3B1-84B9-4474-A7CE-3FAE4E024B03}" srcOrd="11" destOrd="0" presId="urn:microsoft.com/office/officeart/2005/8/layout/default#1"/>
    <dgm:cxn modelId="{B3175FD0-835D-435B-BF67-9D97B1E14EA8}" type="presParOf" srcId="{BDD63D05-96DB-467F-AC57-800B95340A73}" destId="{73783BF8-069A-4810-A7FA-0AD4FE3AF8A9}" srcOrd="12" destOrd="0" presId="urn:microsoft.com/office/officeart/2005/8/layout/default#1"/>
    <dgm:cxn modelId="{19427873-E27F-4D87-9B13-9BDC00138306}" type="presParOf" srcId="{BDD63D05-96DB-467F-AC57-800B95340A73}" destId="{A9A3E49A-6F9A-40F5-9C75-51D0447216AD}" srcOrd="13" destOrd="0" presId="urn:microsoft.com/office/officeart/2005/8/layout/default#1"/>
    <dgm:cxn modelId="{B5120405-4A64-4F5D-ACDB-DBCE62603423}" type="presParOf" srcId="{BDD63D05-96DB-467F-AC57-800B95340A73}" destId="{9CEA6D9E-FADD-4886-8A8A-BCD2EF7CF14F}" srcOrd="14" destOrd="0" presId="urn:microsoft.com/office/officeart/2005/8/layout/default#1"/>
    <dgm:cxn modelId="{DAE51132-32FF-430D-8AC7-747F3B807960}" type="presParOf" srcId="{BDD63D05-96DB-467F-AC57-800B95340A73}" destId="{2F2F9D80-8436-4AD5-83E8-D98232B4BD42}" srcOrd="15" destOrd="0" presId="urn:microsoft.com/office/officeart/2005/8/layout/default#1"/>
    <dgm:cxn modelId="{8A5F599D-A5B9-4BE0-8DF1-0D58ADD46D2E}" type="presParOf" srcId="{BDD63D05-96DB-467F-AC57-800B95340A73}" destId="{B2AD7314-7C62-43F8-A3F6-1E77323F13EC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A51ED9-A372-446D-94C9-EEAD48826D11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5F2502-E4A4-4262-ADE6-940A915079E2}">
      <dgm:prSet phldrT="[Text]"/>
      <dgm:spPr/>
      <dgm:t>
        <a:bodyPr/>
        <a:lstStyle/>
        <a:p>
          <a:r>
            <a:rPr lang="en-US" dirty="0" smtClean="0"/>
            <a:t>The power of suppliers to bargain</a:t>
          </a:r>
          <a:endParaRPr lang="en-US" dirty="0"/>
        </a:p>
      </dgm:t>
    </dgm:pt>
    <dgm:pt modelId="{EE115DA5-32A7-4CE9-900F-09423B84EDBD}" type="parTrans" cxnId="{DDB8B2B0-5064-409A-A602-F76F7FEB6FFF}">
      <dgm:prSet/>
      <dgm:spPr/>
      <dgm:t>
        <a:bodyPr/>
        <a:lstStyle/>
        <a:p>
          <a:endParaRPr lang="en-US"/>
        </a:p>
      </dgm:t>
    </dgm:pt>
    <dgm:pt modelId="{8C89AECE-85BD-415A-AEDC-351DA05C9578}" type="sibTrans" cxnId="{DDB8B2B0-5064-409A-A602-F76F7FEB6FFF}">
      <dgm:prSet/>
      <dgm:spPr/>
      <dgm:t>
        <a:bodyPr/>
        <a:lstStyle/>
        <a:p>
          <a:endParaRPr lang="en-US"/>
        </a:p>
      </dgm:t>
    </dgm:pt>
    <dgm:pt modelId="{34CC043F-6110-43CD-833C-E526B8D639BC}">
      <dgm:prSet phldrT="[Text]" custT="1"/>
      <dgm:spPr/>
      <dgm:t>
        <a:bodyPr/>
        <a:lstStyle/>
        <a:p>
          <a:r>
            <a:rPr lang="en-US" sz="2000" dirty="0" smtClean="0"/>
            <a:t>Competitive forces of firms fighting for position</a:t>
          </a:r>
          <a:endParaRPr lang="en-US" sz="2000" dirty="0"/>
        </a:p>
      </dgm:t>
    </dgm:pt>
    <dgm:pt modelId="{DBCA0E91-5F9B-4DB0-B957-8D482B733602}" type="parTrans" cxnId="{1D6B3C4A-B0CD-4628-83CA-3C7CDCDAA6E7}">
      <dgm:prSet/>
      <dgm:spPr/>
      <dgm:t>
        <a:bodyPr/>
        <a:lstStyle/>
        <a:p>
          <a:endParaRPr lang="en-US"/>
        </a:p>
      </dgm:t>
    </dgm:pt>
    <dgm:pt modelId="{AA3A9E85-B3F7-4C2F-B596-C2639B12AB45}" type="sibTrans" cxnId="{1D6B3C4A-B0CD-4628-83CA-3C7CDCDAA6E7}">
      <dgm:prSet/>
      <dgm:spPr/>
      <dgm:t>
        <a:bodyPr/>
        <a:lstStyle/>
        <a:p>
          <a:endParaRPr lang="en-US"/>
        </a:p>
      </dgm:t>
    </dgm:pt>
    <dgm:pt modelId="{E6C3D2DE-6885-42AB-A4DC-145F9ECEB324}">
      <dgm:prSet phldrT="[Text]"/>
      <dgm:spPr/>
      <dgm:t>
        <a:bodyPr/>
        <a:lstStyle/>
        <a:p>
          <a:r>
            <a:rPr lang="en-US" dirty="0" smtClean="0"/>
            <a:t>Pressure from potential new entrants  to the market</a:t>
          </a:r>
          <a:endParaRPr lang="en-US" dirty="0"/>
        </a:p>
      </dgm:t>
    </dgm:pt>
    <dgm:pt modelId="{6B8159AE-44D8-4B67-AD3C-AB68B6ED3D23}" type="parTrans" cxnId="{E53F6A87-2BB0-4A0F-9281-F82C2F8803F4}">
      <dgm:prSet/>
      <dgm:spPr/>
      <dgm:t>
        <a:bodyPr/>
        <a:lstStyle/>
        <a:p>
          <a:endParaRPr lang="en-US"/>
        </a:p>
      </dgm:t>
    </dgm:pt>
    <dgm:pt modelId="{36DA25FA-9FDA-40E1-BDF1-5B210FCB5483}" type="sibTrans" cxnId="{E53F6A87-2BB0-4A0F-9281-F82C2F8803F4}">
      <dgm:prSet/>
      <dgm:spPr/>
      <dgm:t>
        <a:bodyPr/>
        <a:lstStyle/>
        <a:p>
          <a:endParaRPr lang="en-US"/>
        </a:p>
      </dgm:t>
    </dgm:pt>
    <dgm:pt modelId="{BB68F219-8DF1-42E8-AAE5-A0E258DB52EF}">
      <dgm:prSet phldrT="[Text]"/>
      <dgm:spPr/>
      <dgm:t>
        <a:bodyPr/>
        <a:lstStyle/>
        <a:p>
          <a:r>
            <a:rPr lang="en-US" dirty="0" smtClean="0"/>
            <a:t>The power of customers to bargain</a:t>
          </a:r>
          <a:endParaRPr lang="en-US" dirty="0"/>
        </a:p>
      </dgm:t>
    </dgm:pt>
    <dgm:pt modelId="{D402BA2E-F477-4D02-A79C-86C00B2134DA}" type="parTrans" cxnId="{69B8EBDD-48DB-4C51-AB85-DDC6BA8529F8}">
      <dgm:prSet/>
      <dgm:spPr/>
      <dgm:t>
        <a:bodyPr/>
        <a:lstStyle/>
        <a:p>
          <a:endParaRPr lang="en-US"/>
        </a:p>
      </dgm:t>
    </dgm:pt>
    <dgm:pt modelId="{8574B9DB-2EFF-4FB2-ADE4-CBCCCC99C39D}" type="sibTrans" cxnId="{69B8EBDD-48DB-4C51-AB85-DDC6BA8529F8}">
      <dgm:prSet/>
      <dgm:spPr/>
      <dgm:t>
        <a:bodyPr/>
        <a:lstStyle/>
        <a:p>
          <a:endParaRPr lang="en-US"/>
        </a:p>
      </dgm:t>
    </dgm:pt>
    <dgm:pt modelId="{0C2BFFAD-3AC7-4054-9B8F-77856256CDF9}">
      <dgm:prSet phldrT="[Text]"/>
      <dgm:spPr/>
      <dgm:t>
        <a:bodyPr/>
        <a:lstStyle/>
        <a:p>
          <a:r>
            <a:rPr lang="en-US" dirty="0" smtClean="0"/>
            <a:t>Pressure from firms in other industries offering substitutes</a:t>
          </a:r>
          <a:endParaRPr lang="en-US" dirty="0"/>
        </a:p>
      </dgm:t>
    </dgm:pt>
    <dgm:pt modelId="{D28E0696-903F-4EBD-A6F1-27B483548243}" type="sibTrans" cxnId="{DFA6129D-F705-4822-B5B8-8AC51B273F37}">
      <dgm:prSet/>
      <dgm:spPr/>
      <dgm:t>
        <a:bodyPr/>
        <a:lstStyle/>
        <a:p>
          <a:endParaRPr lang="en-US"/>
        </a:p>
      </dgm:t>
    </dgm:pt>
    <dgm:pt modelId="{1F6CDBF7-6A2C-4F19-9A54-DF5162CFD13C}" type="parTrans" cxnId="{DFA6129D-F705-4822-B5B8-8AC51B273F37}">
      <dgm:prSet/>
      <dgm:spPr/>
      <dgm:t>
        <a:bodyPr/>
        <a:lstStyle/>
        <a:p>
          <a:endParaRPr lang="en-US"/>
        </a:p>
      </dgm:t>
    </dgm:pt>
    <dgm:pt modelId="{BDD63D05-96DB-467F-AC57-800B95340A73}" type="pres">
      <dgm:prSet presAssocID="{1EA51ED9-A372-446D-94C9-EEAD48826D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EFCEE0-5B27-4CA9-8935-8BC7C23731FA}" type="pres">
      <dgm:prSet presAssocID="{0C2BFFAD-3AC7-4054-9B8F-77856256CDF9}" presName="node" presStyleLbl="node1" presStyleIdx="0" presStyleCnt="5" custScaleX="27732" custScaleY="31263" custLinFactNeighborX="46931" custLinFactNeighborY="-11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4A04-7989-4405-8C3E-2DDA49D83E47}" type="pres">
      <dgm:prSet presAssocID="{D28E0696-903F-4EBD-A6F1-27B483548243}" presName="sibTrans" presStyleCnt="0"/>
      <dgm:spPr/>
    </dgm:pt>
    <dgm:pt modelId="{BC35EB6F-EC09-4259-9514-D77D9EE0C6D8}" type="pres">
      <dgm:prSet presAssocID="{E55F2502-E4A4-4262-ADE6-940A915079E2}" presName="node" presStyleLbl="node1" presStyleIdx="1" presStyleCnt="5" custScaleX="18159" custScaleY="39181" custLinFactNeighborX="-83141" custLinFactNeighborY="25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0E585-91DF-4A14-BAAB-7B9AA39A0920}" type="pres">
      <dgm:prSet presAssocID="{8C89AECE-85BD-415A-AEDC-351DA05C9578}" presName="sibTrans" presStyleCnt="0"/>
      <dgm:spPr/>
    </dgm:pt>
    <dgm:pt modelId="{A42477B6-E392-48CB-ABE1-632ED8C2B077}" type="pres">
      <dgm:prSet presAssocID="{34CC043F-6110-43CD-833C-E526B8D639BC}" presName="node" presStyleLbl="node1" presStyleIdx="2" presStyleCnt="5" custScaleX="61678" custScaleY="30544" custLinFactNeighborX="-40411" custLinFactNeighborY="27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2C08-22E1-47E5-A100-3249715985BC}" type="pres">
      <dgm:prSet presAssocID="{AA3A9E85-B3F7-4C2F-B596-C2639B12AB45}" presName="sibTrans" presStyleCnt="0"/>
      <dgm:spPr/>
    </dgm:pt>
    <dgm:pt modelId="{22FAED66-BAF3-4811-9D13-A077ECB55B70}" type="pres">
      <dgm:prSet presAssocID="{E6C3D2DE-6885-42AB-A4DC-145F9ECEB324}" presName="node" presStyleLbl="node1" presStyleIdx="3" presStyleCnt="5" custScaleX="28812" custScaleY="30690" custLinFactNeighborX="12180" custLinFactNeighborY="12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9DA7C-058E-445D-A62C-FD87CBE7481A}" type="pres">
      <dgm:prSet presAssocID="{36DA25FA-9FDA-40E1-BDF1-5B210FCB5483}" presName="sibTrans" presStyleCnt="0"/>
      <dgm:spPr/>
    </dgm:pt>
    <dgm:pt modelId="{B2AD7314-7C62-43F8-A3F6-1E77323F13EC}" type="pres">
      <dgm:prSet presAssocID="{BB68F219-8DF1-42E8-AAE5-A0E258DB52EF}" presName="node" presStyleLbl="node1" presStyleIdx="4" presStyleCnt="5" custScaleX="21367" custScaleY="30423" custLinFactNeighborX="22432" custLinFactNeighborY="-24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3F6A87-2BB0-4A0F-9281-F82C2F8803F4}" srcId="{1EA51ED9-A372-446D-94C9-EEAD48826D11}" destId="{E6C3D2DE-6885-42AB-A4DC-145F9ECEB324}" srcOrd="3" destOrd="0" parTransId="{6B8159AE-44D8-4B67-AD3C-AB68B6ED3D23}" sibTransId="{36DA25FA-9FDA-40E1-BDF1-5B210FCB5483}"/>
    <dgm:cxn modelId="{DDB8B2B0-5064-409A-A602-F76F7FEB6FFF}" srcId="{1EA51ED9-A372-446D-94C9-EEAD48826D11}" destId="{E55F2502-E4A4-4262-ADE6-940A915079E2}" srcOrd="1" destOrd="0" parTransId="{EE115DA5-32A7-4CE9-900F-09423B84EDBD}" sibTransId="{8C89AECE-85BD-415A-AEDC-351DA05C9578}"/>
    <dgm:cxn modelId="{1BFB7EB8-A340-42B7-8A82-76A3ACF90D12}" type="presOf" srcId="{BB68F219-8DF1-42E8-AAE5-A0E258DB52EF}" destId="{B2AD7314-7C62-43F8-A3F6-1E77323F13EC}" srcOrd="0" destOrd="0" presId="urn:microsoft.com/office/officeart/2005/8/layout/default#2"/>
    <dgm:cxn modelId="{B2BE32F3-8AF0-447A-AFB1-C9AF7F1A326A}" type="presOf" srcId="{E6C3D2DE-6885-42AB-A4DC-145F9ECEB324}" destId="{22FAED66-BAF3-4811-9D13-A077ECB55B70}" srcOrd="0" destOrd="0" presId="urn:microsoft.com/office/officeart/2005/8/layout/default#2"/>
    <dgm:cxn modelId="{49FA7698-26E3-46DB-9F3E-109EA7E1756C}" type="presOf" srcId="{34CC043F-6110-43CD-833C-E526B8D639BC}" destId="{A42477B6-E392-48CB-ABE1-632ED8C2B077}" srcOrd="0" destOrd="0" presId="urn:microsoft.com/office/officeart/2005/8/layout/default#2"/>
    <dgm:cxn modelId="{69B8EBDD-48DB-4C51-AB85-DDC6BA8529F8}" srcId="{1EA51ED9-A372-446D-94C9-EEAD48826D11}" destId="{BB68F219-8DF1-42E8-AAE5-A0E258DB52EF}" srcOrd="4" destOrd="0" parTransId="{D402BA2E-F477-4D02-A79C-86C00B2134DA}" sibTransId="{8574B9DB-2EFF-4FB2-ADE4-CBCCCC99C39D}"/>
    <dgm:cxn modelId="{0FF2F1E1-B497-426D-B611-287C6E61F1B7}" type="presOf" srcId="{E55F2502-E4A4-4262-ADE6-940A915079E2}" destId="{BC35EB6F-EC09-4259-9514-D77D9EE0C6D8}" srcOrd="0" destOrd="0" presId="urn:microsoft.com/office/officeart/2005/8/layout/default#2"/>
    <dgm:cxn modelId="{B44044DE-50DF-49A2-852D-A72D0666E216}" type="presOf" srcId="{1EA51ED9-A372-446D-94C9-EEAD48826D11}" destId="{BDD63D05-96DB-467F-AC57-800B95340A73}" srcOrd="0" destOrd="0" presId="urn:microsoft.com/office/officeart/2005/8/layout/default#2"/>
    <dgm:cxn modelId="{5A4F65A4-3DA0-4892-A142-9AD07C206C62}" type="presOf" srcId="{0C2BFFAD-3AC7-4054-9B8F-77856256CDF9}" destId="{66EFCEE0-5B27-4CA9-8935-8BC7C23731FA}" srcOrd="0" destOrd="0" presId="urn:microsoft.com/office/officeart/2005/8/layout/default#2"/>
    <dgm:cxn modelId="{DFA6129D-F705-4822-B5B8-8AC51B273F37}" srcId="{1EA51ED9-A372-446D-94C9-EEAD48826D11}" destId="{0C2BFFAD-3AC7-4054-9B8F-77856256CDF9}" srcOrd="0" destOrd="0" parTransId="{1F6CDBF7-6A2C-4F19-9A54-DF5162CFD13C}" sibTransId="{D28E0696-903F-4EBD-A6F1-27B483548243}"/>
    <dgm:cxn modelId="{1D6B3C4A-B0CD-4628-83CA-3C7CDCDAA6E7}" srcId="{1EA51ED9-A372-446D-94C9-EEAD48826D11}" destId="{34CC043F-6110-43CD-833C-E526B8D639BC}" srcOrd="2" destOrd="0" parTransId="{DBCA0E91-5F9B-4DB0-B957-8D482B733602}" sibTransId="{AA3A9E85-B3F7-4C2F-B596-C2639B12AB45}"/>
    <dgm:cxn modelId="{383A867A-2938-414D-B0A9-0DF3EE415AF3}" type="presParOf" srcId="{BDD63D05-96DB-467F-AC57-800B95340A73}" destId="{66EFCEE0-5B27-4CA9-8935-8BC7C23731FA}" srcOrd="0" destOrd="0" presId="urn:microsoft.com/office/officeart/2005/8/layout/default#2"/>
    <dgm:cxn modelId="{F978E3BC-4DFB-4EB1-A713-95892F2C5678}" type="presParOf" srcId="{BDD63D05-96DB-467F-AC57-800B95340A73}" destId="{8F864A04-7989-4405-8C3E-2DDA49D83E47}" srcOrd="1" destOrd="0" presId="urn:microsoft.com/office/officeart/2005/8/layout/default#2"/>
    <dgm:cxn modelId="{FBAC6632-A6AC-44C3-B64B-154EF81F7027}" type="presParOf" srcId="{BDD63D05-96DB-467F-AC57-800B95340A73}" destId="{BC35EB6F-EC09-4259-9514-D77D9EE0C6D8}" srcOrd="2" destOrd="0" presId="urn:microsoft.com/office/officeart/2005/8/layout/default#2"/>
    <dgm:cxn modelId="{CD3212EE-DB91-42FA-A06D-E6817DD57053}" type="presParOf" srcId="{BDD63D05-96DB-467F-AC57-800B95340A73}" destId="{6D50E585-91DF-4A14-BAAB-7B9AA39A0920}" srcOrd="3" destOrd="0" presId="urn:microsoft.com/office/officeart/2005/8/layout/default#2"/>
    <dgm:cxn modelId="{A1A8214A-2EF5-4496-8000-1D47CAC20468}" type="presParOf" srcId="{BDD63D05-96DB-467F-AC57-800B95340A73}" destId="{A42477B6-E392-48CB-ABE1-632ED8C2B077}" srcOrd="4" destOrd="0" presId="urn:microsoft.com/office/officeart/2005/8/layout/default#2"/>
    <dgm:cxn modelId="{3A47A668-F850-4F37-9F5F-7AE6B98BB347}" type="presParOf" srcId="{BDD63D05-96DB-467F-AC57-800B95340A73}" destId="{09CD2C08-22E1-47E5-A100-3249715985BC}" srcOrd="5" destOrd="0" presId="urn:microsoft.com/office/officeart/2005/8/layout/default#2"/>
    <dgm:cxn modelId="{B1518805-BA8D-4049-905B-C67E7B60FCAE}" type="presParOf" srcId="{BDD63D05-96DB-467F-AC57-800B95340A73}" destId="{22FAED66-BAF3-4811-9D13-A077ECB55B70}" srcOrd="6" destOrd="0" presId="urn:microsoft.com/office/officeart/2005/8/layout/default#2"/>
    <dgm:cxn modelId="{8C34DD98-74FD-493C-A122-CC7C54BF332A}" type="presParOf" srcId="{BDD63D05-96DB-467F-AC57-800B95340A73}" destId="{EB29DA7C-058E-445D-A62C-FD87CBE7481A}" srcOrd="7" destOrd="0" presId="urn:microsoft.com/office/officeart/2005/8/layout/default#2"/>
    <dgm:cxn modelId="{7B0183EF-CE56-4E49-A20B-3CBB17FE59DF}" type="presParOf" srcId="{BDD63D05-96DB-467F-AC57-800B95340A73}" destId="{B2AD7314-7C62-43F8-A3F6-1E77323F13EC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FCEE0-5B27-4CA9-8935-8BC7C23731FA}">
      <dsp:nvSpPr>
        <dsp:cNvPr id="0" name=""/>
        <dsp:cNvSpPr/>
      </dsp:nvSpPr>
      <dsp:spPr>
        <a:xfrm>
          <a:off x="0" y="439498"/>
          <a:ext cx="1440719" cy="1288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Opportunity and industrial attractiveness</a:t>
          </a:r>
          <a:endParaRPr lang="en-US" sz="1600" kern="1200" dirty="0"/>
        </a:p>
      </dsp:txBody>
      <dsp:txXfrm>
        <a:off x="0" y="439498"/>
        <a:ext cx="1440719" cy="1288086"/>
      </dsp:txXfrm>
    </dsp:sp>
    <dsp:sp modelId="{BC35EB6F-EC09-4259-9514-D77D9EE0C6D8}">
      <dsp:nvSpPr>
        <dsp:cNvPr id="0" name=""/>
        <dsp:cNvSpPr/>
      </dsp:nvSpPr>
      <dsp:spPr>
        <a:xfrm>
          <a:off x="1840614" y="439515"/>
          <a:ext cx="1758641" cy="1290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Threats</a:t>
          </a:r>
          <a:endParaRPr lang="en-US" sz="1600" kern="1200" dirty="0"/>
        </a:p>
      </dsp:txBody>
      <dsp:txXfrm>
        <a:off x="1840614" y="439515"/>
        <a:ext cx="1758641" cy="1290160"/>
      </dsp:txXfrm>
    </dsp:sp>
    <dsp:sp modelId="{A42477B6-E392-48CB-ABE1-632ED8C2B077}">
      <dsp:nvSpPr>
        <dsp:cNvPr id="0" name=""/>
        <dsp:cNvSpPr/>
      </dsp:nvSpPr>
      <dsp:spPr>
        <a:xfrm>
          <a:off x="48550" y="2153659"/>
          <a:ext cx="5224775" cy="1641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Determinants of strategy</a:t>
          </a:r>
          <a:endParaRPr lang="en-US" sz="2000" kern="1200" dirty="0"/>
        </a:p>
      </dsp:txBody>
      <dsp:txXfrm>
        <a:off x="48550" y="2153659"/>
        <a:ext cx="5224775" cy="1641636"/>
      </dsp:txXfrm>
    </dsp:sp>
    <dsp:sp modelId="{22FAED66-BAF3-4811-9D13-A077ECB55B70}">
      <dsp:nvSpPr>
        <dsp:cNvPr id="0" name=""/>
        <dsp:cNvSpPr/>
      </dsp:nvSpPr>
      <dsp:spPr>
        <a:xfrm>
          <a:off x="228585" y="4167637"/>
          <a:ext cx="1329806" cy="1547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Skills, capabilities and resources</a:t>
          </a:r>
          <a:endParaRPr lang="en-US" sz="1600" kern="1200" dirty="0"/>
        </a:p>
      </dsp:txBody>
      <dsp:txXfrm>
        <a:off x="228585" y="4167637"/>
        <a:ext cx="1329806" cy="1547363"/>
      </dsp:txXfrm>
    </dsp:sp>
    <dsp:sp modelId="{6C34AA1D-FB59-4BBB-9737-AA554BC85FD0}">
      <dsp:nvSpPr>
        <dsp:cNvPr id="0" name=""/>
        <dsp:cNvSpPr/>
      </dsp:nvSpPr>
      <dsp:spPr>
        <a:xfrm>
          <a:off x="7445409" y="2231590"/>
          <a:ext cx="1329806" cy="1547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Best fit strategy</a:t>
          </a:r>
          <a:endParaRPr lang="en-US" sz="1600" kern="1200" dirty="0"/>
        </a:p>
      </dsp:txBody>
      <dsp:txXfrm>
        <a:off x="7445409" y="2231590"/>
        <a:ext cx="1329806" cy="1547363"/>
      </dsp:txXfrm>
    </dsp:sp>
    <dsp:sp modelId="{0C0B8672-E7EF-4FC9-BE55-6447AC5AD503}">
      <dsp:nvSpPr>
        <dsp:cNvPr id="0" name=""/>
        <dsp:cNvSpPr/>
      </dsp:nvSpPr>
      <dsp:spPr>
        <a:xfrm>
          <a:off x="2133593" y="4167637"/>
          <a:ext cx="1329806" cy="1547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Culture, core beliefs and  business philosophy</a:t>
          </a:r>
          <a:endParaRPr lang="en-US" sz="1600" kern="1200" dirty="0"/>
        </a:p>
      </dsp:txBody>
      <dsp:txXfrm>
        <a:off x="2133593" y="4167637"/>
        <a:ext cx="1329806" cy="1547363"/>
      </dsp:txXfrm>
    </dsp:sp>
    <dsp:sp modelId="{73783BF8-069A-4810-A7FA-0AD4FE3AF8A9}">
      <dsp:nvSpPr>
        <dsp:cNvPr id="0" name=""/>
        <dsp:cNvSpPr/>
      </dsp:nvSpPr>
      <dsp:spPr>
        <a:xfrm>
          <a:off x="4100231" y="439487"/>
          <a:ext cx="1630989" cy="1257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Societal, political, regulatory and economic constraints</a:t>
          </a:r>
          <a:endParaRPr lang="en-US" sz="1600" kern="1200" dirty="0"/>
        </a:p>
      </dsp:txBody>
      <dsp:txXfrm>
        <a:off x="4100231" y="439487"/>
        <a:ext cx="1630989" cy="1257627"/>
      </dsp:txXfrm>
    </dsp:sp>
    <dsp:sp modelId="{9CEA6D9E-FADD-4886-8A8A-BCD2EF7CF14F}">
      <dsp:nvSpPr>
        <dsp:cNvPr id="0" name=""/>
        <dsp:cNvSpPr/>
      </dsp:nvSpPr>
      <dsp:spPr>
        <a:xfrm>
          <a:off x="4114774" y="4167637"/>
          <a:ext cx="1329806" cy="1547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Values, aspirations and vision of key executive</a:t>
          </a:r>
          <a:endParaRPr lang="en-US" sz="1600" kern="1200" dirty="0"/>
        </a:p>
      </dsp:txBody>
      <dsp:txXfrm>
        <a:off x="4114774" y="4167637"/>
        <a:ext cx="1329806" cy="1547363"/>
      </dsp:txXfrm>
    </dsp:sp>
    <dsp:sp modelId="{B2AD7314-7C62-43F8-A3F6-1E77323F13EC}">
      <dsp:nvSpPr>
        <dsp:cNvPr id="0" name=""/>
        <dsp:cNvSpPr/>
      </dsp:nvSpPr>
      <dsp:spPr>
        <a:xfrm>
          <a:off x="5715003" y="2286009"/>
          <a:ext cx="1319433" cy="1547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Identification of strategic options</a:t>
          </a:r>
          <a:endParaRPr lang="en-US" sz="1600" kern="1200" dirty="0"/>
        </a:p>
      </dsp:txBody>
      <dsp:txXfrm>
        <a:off x="5715003" y="2286009"/>
        <a:ext cx="1319433" cy="1547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FCEE0-5B27-4CA9-8935-8BC7C23731FA}">
      <dsp:nvSpPr>
        <dsp:cNvPr id="0" name=""/>
        <dsp:cNvSpPr/>
      </dsp:nvSpPr>
      <dsp:spPr>
        <a:xfrm>
          <a:off x="3505227" y="685821"/>
          <a:ext cx="2068809" cy="1399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Pressure from firms in other industries offering substitutes</a:t>
          </a:r>
          <a:endParaRPr lang="en-US" sz="1900" kern="1200" dirty="0"/>
        </a:p>
      </dsp:txBody>
      <dsp:txXfrm>
        <a:off x="3505227" y="685821"/>
        <a:ext cx="2068809" cy="1399333"/>
      </dsp:txXfrm>
    </dsp:sp>
    <dsp:sp modelId="{BC35EB6F-EC09-4259-9514-D77D9EE0C6D8}">
      <dsp:nvSpPr>
        <dsp:cNvPr id="0" name=""/>
        <dsp:cNvSpPr/>
      </dsp:nvSpPr>
      <dsp:spPr>
        <a:xfrm>
          <a:off x="0" y="2185149"/>
          <a:ext cx="1354663" cy="1753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power of suppliers to bargain</a:t>
          </a:r>
          <a:endParaRPr lang="en-US" sz="1900" kern="1200" dirty="0"/>
        </a:p>
      </dsp:txBody>
      <dsp:txXfrm>
        <a:off x="0" y="2185149"/>
        <a:ext cx="1354663" cy="1753743"/>
      </dsp:txXfrm>
    </dsp:sp>
    <dsp:sp modelId="{A42477B6-E392-48CB-ABE1-632ED8C2B077}">
      <dsp:nvSpPr>
        <dsp:cNvPr id="0" name=""/>
        <dsp:cNvSpPr/>
      </dsp:nvSpPr>
      <dsp:spPr>
        <a:xfrm>
          <a:off x="1904980" y="2438379"/>
          <a:ext cx="4601184" cy="1367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Competitive forces of firms fighting for position</a:t>
          </a:r>
          <a:endParaRPr lang="en-US" sz="2000" kern="1200" dirty="0"/>
        </a:p>
      </dsp:txBody>
      <dsp:txXfrm>
        <a:off x="1904980" y="2438379"/>
        <a:ext cx="4601184" cy="1367151"/>
      </dsp:txXfrm>
    </dsp:sp>
    <dsp:sp modelId="{22FAED66-BAF3-4811-9D13-A077ECB55B70}">
      <dsp:nvSpPr>
        <dsp:cNvPr id="0" name=""/>
        <dsp:cNvSpPr/>
      </dsp:nvSpPr>
      <dsp:spPr>
        <a:xfrm>
          <a:off x="3426449" y="4114785"/>
          <a:ext cx="2149378" cy="1373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Pressure from potential new entrants  to the market</a:t>
          </a:r>
          <a:endParaRPr lang="en-US" sz="1900" kern="1200" dirty="0"/>
        </a:p>
      </dsp:txBody>
      <dsp:txXfrm>
        <a:off x="3426449" y="4114785"/>
        <a:ext cx="2149378" cy="1373686"/>
      </dsp:txXfrm>
    </dsp:sp>
    <dsp:sp modelId="{B2AD7314-7C62-43F8-A3F6-1E77323F13EC}">
      <dsp:nvSpPr>
        <dsp:cNvPr id="0" name=""/>
        <dsp:cNvSpPr/>
      </dsp:nvSpPr>
      <dsp:spPr>
        <a:xfrm>
          <a:off x="7086628" y="2438409"/>
          <a:ext cx="1593980" cy="1361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power of customers to bargain</a:t>
          </a:r>
          <a:endParaRPr lang="en-US" sz="1900" kern="1200" dirty="0"/>
        </a:p>
      </dsp:txBody>
      <dsp:txXfrm>
        <a:off x="7086628" y="2438409"/>
        <a:ext cx="1593980" cy="1361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4F8BA-593A-4D7D-A29C-92D25CE2E5F9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048DE-1D7F-4BB3-B6E4-6A74BFD34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155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048DE-1D7F-4BB3-B6E4-6A74BFD34A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048DE-1D7F-4BB3-B6E4-6A74BFD34A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EF5-F68F-4233-85D5-EE65F1FFDC9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5181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AAA4-FD80-4320-BD18-9D2CC6D367A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B9EE-2A41-4EFC-A7AD-443C92A33D4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42F4-773E-4D96-9A3C-403DD82DBC78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2C0-E5EB-4BD5-ABA7-CCF8ED3C210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2FDE-892A-4BD4-90E4-1DAE0A20F4E1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4583-4C10-4EC7-820F-25B2CD5502C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AC45-6E4F-41D5-B98A-EEF1FE67EF52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6070-DC16-49DA-8FFB-61A65E6D5694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6D6-FB6A-4F2B-8F3B-FA52E590AB6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58F-AA49-4865-86C1-38E385E5519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wmf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6CA5F16-D6BC-47C2-B56C-EE18DD1CA9D6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943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CROSSR~1\AppData\Local\Temp\CrossRoads Logo with Slogan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5181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1: Session 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Overview of Strategic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lanning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055B-A26A-46D0-B0E8-BDD24713DDB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the players who are highly successful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Identify players who are just existing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the players who are failing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Identify reasons why some players are succeeding and others are failing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would you consider to be the success factors in the sector you are in?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How can you obtain those factors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Success Factors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4F8D-03A9-46B3-9B59-0664E8EAFEEF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Group one and five:  Conduct situational analysis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Contractors (internal and external in the current Ugandan context.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Group two: Carry out the competitive analysis of the road construction sector.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Group three: Identify the essential success factors in the road construction sector.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Group four: Draft possible strategic intent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Contractors Ltd.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Discussion by groups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8F52-AB1D-42FC-941E-64A681D6EFAF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End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Q&amp;A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42F4-773E-4D96-9A3C-403DD82DBC78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6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To appreciate and discuss the importance of setting strategic direction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 introduce to participants strategic content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ntroduce participants to the basics of situational and competitive analysis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 identify key success factors in road construction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Purpose of Session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A5C-6C5D-496D-803C-90E00FB8F0F0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you do not know where you want to go any road takes you there!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Once you are more than one you need consensus and shared knowledge of your destiny. Therefore it is important for your business to answer these questions: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business do you want to be in? (Mission)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do you want to be like in future? (Vision)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are the objectives and targets to achieve?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will you achieve them? (Strategy)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will you know you are on course? (Performance Indicators)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Importance of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Strategic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irection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A497-2EB8-4EC1-A2FF-BE51B03B33A3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Setting strategic direction involves four things: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Defining the business you are in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Setting objectives and targets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Formulating strategy for each objective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Formulating action plans to implement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Introduction to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trategic Direction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793C-6620-4C9A-A853-97BB357C6483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Self examination under several dimensions: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Legal/political dimension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Economic dimension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Social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Technological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Internal examination of strength and weaknesses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Evaluating the industry and scanning the environment for opportunity and threats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Situational analysis: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Where are you?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3C4E-004D-4EF2-8EB5-E201B7A6C9A5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Understand the general characteristics of the road construction sector.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the core segments in the sector and where you belong.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Who are the key players at regional, national, district and sub county level?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 do you rank amongst those?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nature of competition in the sector?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Understanding the Road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Construction market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9D8-16DA-48B5-882D-956F1A5E0EAD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9525000" cy="5943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Situational analysis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715000" y="37338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467600" y="3733800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3048000" y="4724400"/>
            <a:ext cx="484632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62000" y="4800600"/>
            <a:ext cx="484632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029200" y="4724400"/>
            <a:ext cx="484632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838200" y="28194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895600" y="28194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029200" y="28194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9E21-B2E9-4333-BC6E-DC912887C1E4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business must understand the competitive forces that exist in the market and how strong they are. Answers must be found to such questions as: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pricing positions of rival firms.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Competitive position and relative strength of rivals.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strategies of rivals and how well they are working.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next moves that key rivals are expected to make.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Competitive Situational analysis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D6C9-B2F9-4465-95EB-B9BF48C575E8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525000" cy="5943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286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Competitive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forces analysis </a:t>
            </a:r>
            <a:br>
              <a:rPr lang="en-US" sz="3100" b="1" dirty="0">
                <a:latin typeface="Arial" pitchFamily="34" charset="0"/>
                <a:cs typeface="Arial" pitchFamily="34" charset="0"/>
              </a:rPr>
            </a:br>
            <a:r>
              <a:rPr lang="en-US" sz="3100" b="1" dirty="0">
                <a:latin typeface="Arial" pitchFamily="34" charset="0"/>
                <a:cs typeface="Arial" pitchFamily="34" charset="0"/>
              </a:rPr>
              <a:t>(Porters Five forces model)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371600" y="40386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114800" y="4724400"/>
            <a:ext cx="484632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191000" y="2971800"/>
            <a:ext cx="484632" cy="44500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6400800" y="3962400"/>
            <a:ext cx="6858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773F-D953-40C7-9424-E14DED9582FB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40AE0A-130A-4BC9-8938-38A4E605B7A5}"/>
</file>

<file path=customXml/itemProps2.xml><?xml version="1.0" encoding="utf-8"?>
<ds:datastoreItem xmlns:ds="http://schemas.openxmlformats.org/officeDocument/2006/customXml" ds:itemID="{1DA001E2-E83B-4A04-ADE5-5C103C8674EE}"/>
</file>

<file path=customXml/itemProps3.xml><?xml version="1.0" encoding="utf-8"?>
<ds:datastoreItem xmlns:ds="http://schemas.openxmlformats.org/officeDocument/2006/customXml" ds:itemID="{1C10B301-7164-44E6-97E3-AC4B1E8197E3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1265</TotalTime>
  <Words>659</Words>
  <Application>Microsoft Office PowerPoint</Application>
  <PresentationFormat>On-screen Show (4:3)</PresentationFormat>
  <Paragraphs>109</Paragraphs>
  <Slides>12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Module 1: Session 4</vt:lpstr>
      <vt:lpstr>Purpose of Session</vt:lpstr>
      <vt:lpstr>Importance of  Strategic Direction</vt:lpstr>
      <vt:lpstr> Introduction to Strategic Direction</vt:lpstr>
      <vt:lpstr> Situational analysis:  Where are you?</vt:lpstr>
      <vt:lpstr> Understanding the Road  Construction market </vt:lpstr>
      <vt:lpstr>Situational analysis</vt:lpstr>
      <vt:lpstr>Competitive Situational analysis</vt:lpstr>
      <vt:lpstr>    Competitive forces analysis  (Porters Five forces model)  </vt:lpstr>
      <vt:lpstr>Identifying Success Factors</vt:lpstr>
      <vt:lpstr>Discussion by groups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Contractors</dc:title>
  <dc:creator>Ssemmanda</dc:creator>
  <cp:keywords>TRT008</cp:keywords>
  <cp:lastModifiedBy>Patrick Griffith</cp:lastModifiedBy>
  <cp:revision>124</cp:revision>
  <dcterms:created xsi:type="dcterms:W3CDTF">2012-08-01T15:38:14Z</dcterms:created>
  <dcterms:modified xsi:type="dcterms:W3CDTF">2012-08-01T15:40:07Z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