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7" r:id="rId11"/>
    <p:sldId id="269" r:id="rId12"/>
    <p:sldId id="268" r:id="rId13"/>
    <p:sldId id="271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782" autoAdjust="0"/>
    <p:restoredTop sz="94707" autoAdjust="0"/>
  </p:normalViewPr>
  <p:slideViewPr>
    <p:cSldViewPr>
      <p:cViewPr varScale="1">
        <p:scale>
          <a:sx n="97" d="100"/>
          <a:sy n="97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commentAuthors" Target="commentAuthor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B0CB-3DA4-405A-8D4C-A3BC21AC0AE5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13C52-6924-41E0-B465-48CAD355D4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7461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ABB95-E24D-4A28-8452-9663F628BC9F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3B2A6-819C-4055-9885-53918DEC67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00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B2A6-819C-4055-9885-53918DEC67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B2A6-819C-4055-9885-53918DEC67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8600" y="5568924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EA3-B898-4D26-B6E4-CC9109458029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17556"/>
            <a:ext cx="37866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4684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5129-C304-4296-80CE-A97DC46AA571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1635-E8B0-4CD3-B5B7-BA31112F9502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B053-4215-4696-95D5-2E748ACC582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0371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F59-097D-4BA8-AA64-099106BDA46A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FAC6-401F-42FC-82B3-108075FFD01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BC00-ED50-41F7-969F-D4A0451769E8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F19-E737-4306-B9AC-1309DDFE2C97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FDA1-5B8A-43F9-8DB9-621B4FBC225F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4F8F-FB5C-4223-938C-BFDB1BB829A6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5E63-8D89-4978-B477-40701667F98D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9F90D8E-6C67-4018-BBC2-406B18F03D4D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1: Session 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Nature and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Purpose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Business Enterprises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Lobbying and advocacy to improve the policy and regulatory environment,</a:t>
            </a:r>
          </a:p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Building capacity for  improved competitiveness of NCI,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Catering for professional development of members,</a:t>
            </a:r>
          </a:p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Networking and partnership development,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Fostering regional and international exposure and cooperation,</a:t>
            </a:r>
          </a:p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Affordable access to technical and market information,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role of UNABCEC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F56E-DEC4-4532-A44B-0B2596B4AC4B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Providing access to UNABCEC </a:t>
            </a:r>
            <a:r>
              <a:rPr lang="en-US" dirty="0">
                <a:latin typeface="Arial" pitchFamily="34" charset="0"/>
                <a:cs typeface="Arial" pitchFamily="34" charset="0"/>
              </a:rPr>
              <a:t>web based library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services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Current strategic objectives of the Association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include: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Ensuring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supportive NC policy and regulatory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framework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Reinvigorating effective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membership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participation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Growing membership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promoting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Associations’ sustainability and social responsibility.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Role of UNABCEC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E5C2-C18A-4CCE-AB63-CD15B7363729}" type="datetime1">
              <a:rPr lang="en-US" smtClean="0"/>
              <a:pPr/>
              <a:t>8/1/12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67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Uganda Association of Consulting Engineers (UACE) is the leading advocacy body for consulting engineers.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Its mission is to develop and promote the consulting engineering industry in Uganda to internationally accepted standards.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epresents professional concerns and general business interests for its members,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articipates in process of influencing policy in the construction industry,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role of UACE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50C0-0BD3-48ED-82DD-C5AB473C77D5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Keeps in touch with evolving issues in the industry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Keeps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 touch with other players,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Caters for members’ professional ethics, standards and client-consultation-contractor relationships.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B053-4215-4696-95D5-2E748ACC582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The role of UACE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82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State advantages and disadvantages of a limited liability company and why it should be the preferred vehicle.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and discuss the purpose and statutory responsibilities of a business enterprise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the citizenship responsibilities of any business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the core competences of a road construction business and discuss the barriers to possess them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Explain and Justify  the role of UNABCEC and other road contractors associations you are aware of.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Discussion by groups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7CAC-FF7A-4268-9E8D-823CC483E0D1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Q&amp;A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B053-4215-4696-95D5-2E748ACC5825}" type="datetime1">
              <a:rPr lang="en-US" smtClean="0"/>
              <a:pPr/>
              <a:t>8/1/12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34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By the end of the session participants should be able;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recall the nature, type and purpose of business enterprises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Explain the limited liability company as a preferred  vehicle in commercial business such as road construction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Outline statutory and citizenship roles of business enterprises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the competence and staffing challenge in road construction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Appreciate the need for networking amongst road contractors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Purpose of 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848-620C-4EF3-ACCD-44A252596279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Businesses should;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identity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Meet a need at a fee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Mobilize resources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Contract with others e.g. employ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Defend itself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Create a market and a reputation (brand)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strategy for survival and growth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Nature of  a Business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nterprise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9B25-53A2-4120-A33B-44DC39E724B9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 a customer?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 goodwill and brand image (prestige)?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Make profit?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 employment?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 a legacy?</a:t>
            </a:r>
          </a:p>
          <a:p>
            <a:pPr marL="457200" indent="-45720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core and rational purpose of being in business is to increase the owners’ wealth.  All other objectives are subsidiary and only a means to attain this purpose.</a:t>
            </a:r>
          </a:p>
          <a:p>
            <a:pPr marL="457200" indent="-45720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Purpose of a business enterprise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A9E5-E54E-4B3B-88B8-F8ECD046FD14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Sole proprietor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Munakukaama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sons)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Partnerships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Munaku,Tezifa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and partners)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Private Company limited by guarantee (no share capital).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Private Company limited by shares (members less than 50)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Public Company limited by shares (quoted on the stock exchange)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Joint ventures for short term, specific assignments.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Types of business enterprises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A59B-1E8A-4009-91F6-FB188DFCE0E9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Legal person distinct from the owners (the veil)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Legal entity with perpetual succession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Can sue and be sued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Own property and owe 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Freely contract per articles and memorandum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Liability of owners limited to unpaid balance on shares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Interest of parties proportionate to shares held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Capital cannot be reduced (unless by Court permission) but may be infinitely expanded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Operations regulated by the company’s act.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Why a limited liability company is preferred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ED0D-9A25-4429-8EE9-701B1523AEDE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525963"/>
          </a:xfrm>
        </p:spPr>
        <p:txBody>
          <a:bodyPr>
            <a:normAutofit/>
          </a:bodyPr>
          <a:lstStyle/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Operate legally as a citizen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a company, hold annual general meetings and file annual returns to registrar of companies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Pay trade and other licenses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Maintain proper accounting records and prepare audited financial statements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Make tax returns and pay taxes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Register for social security and  make contributions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Observe provisions of the employment act, Trade unions act, and occupational  health and safety laws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Statutory roles of a business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BA74-5856-4450-99BD-41F91F8124F4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Make economic use of resources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Contribute to national development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Create employment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Safeguard national resources and the environment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Maintain ethical behavior and practices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Contribute to welfare of society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Citizenship roles of a business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AA76-92C9-4FAD-B2B3-003614FEEF69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business employs others to perform on its behalf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Must build up/retain core competences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Through staffing, must improve performance and continue to learn new skills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Have in house core competences in road construction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Technical e.g. civil engineering, surveying, project management, equipment operation and maintenance etc.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Managerial e.g. corporate and strategic management, finance and accounting, human resource supervision etc.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Competence and staffing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07B0-0278-4905-B68F-508F06C3E417}" type="datetime1">
              <a:rPr lang="en-US" smtClean="0"/>
              <a:pPr/>
              <a:t>8/1/12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5AB3F-D872-472A-8224-0A84BD489229}"/>
</file>

<file path=customXml/itemProps2.xml><?xml version="1.0" encoding="utf-8"?>
<ds:datastoreItem xmlns:ds="http://schemas.openxmlformats.org/officeDocument/2006/customXml" ds:itemID="{14E682E7-1CCD-432F-B980-1FAFC5CEB188}"/>
</file>

<file path=customXml/itemProps3.xml><?xml version="1.0" encoding="utf-8"?>
<ds:datastoreItem xmlns:ds="http://schemas.openxmlformats.org/officeDocument/2006/customXml" ds:itemID="{D24E98D8-F97D-4012-BDA0-0AB91161482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1573</TotalTime>
  <Words>863</Words>
  <Application>Microsoft Office PowerPoint</Application>
  <PresentationFormat>On-screen Show (4:3)</PresentationFormat>
  <Paragraphs>145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1: Session 3</vt:lpstr>
      <vt:lpstr>Purpose of the Session</vt:lpstr>
      <vt:lpstr>Nature of  a Business Enterprise</vt:lpstr>
      <vt:lpstr> Purpose of a business enterprise</vt:lpstr>
      <vt:lpstr>Types of business enterprises</vt:lpstr>
      <vt:lpstr>Why a limited liability company is preferred</vt:lpstr>
      <vt:lpstr>Statutory roles of a business</vt:lpstr>
      <vt:lpstr>Citizenship roles of a business</vt:lpstr>
      <vt:lpstr>Competence and staffing</vt:lpstr>
      <vt:lpstr>The role of UNABCEC </vt:lpstr>
      <vt:lpstr>Role of UNABCEC</vt:lpstr>
      <vt:lpstr>The role of UACE</vt:lpstr>
      <vt:lpstr>The role of UACE</vt:lpstr>
      <vt:lpstr>Discussion by groups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48</cp:revision>
  <dcterms:created xsi:type="dcterms:W3CDTF">2012-08-01T15:34:57Z</dcterms:created>
  <dcterms:modified xsi:type="dcterms:W3CDTF">2012-08-01T15:38:06Z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